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A35DE1-70A0-4E45-AA20-329FDCF0316A}" type="datetimeFigureOut">
              <a:rPr lang="sk-SK" smtClean="0"/>
              <a:pPr/>
              <a:t>10. 11. 2011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D3DFC-1362-4A8E-B60B-7D04EF2EC882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D3DFC-1362-4A8E-B60B-7D04EF2EC882}" type="slidenum">
              <a:rPr lang="sk-SK" smtClean="0"/>
              <a:pPr/>
              <a:t>7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16" name="Zástupný symbol dátum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2FF7-1855-47D3-A621-8E13EE5B00BF}" type="datetimeFigureOut">
              <a:rPr lang="sk-SK" smtClean="0"/>
              <a:pPr/>
              <a:t>10. 11. 2011</a:t>
            </a:fld>
            <a:endParaRPr lang="sk-SK"/>
          </a:p>
        </p:txBody>
      </p:sp>
      <p:sp>
        <p:nvSpPr>
          <p:cNvPr id="2" name="Zástupný symbol päty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5" name="Zástupný symbol čísla snímky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3A85B09-A630-4697-94EB-1A641B8FB6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2FF7-1855-47D3-A621-8E13EE5B00BF}" type="datetimeFigureOut">
              <a:rPr lang="sk-SK" smtClean="0"/>
              <a:pPr/>
              <a:t>10. 11. 2011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5B09-A630-4697-94EB-1A641B8FB6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2FF7-1855-47D3-A621-8E13EE5B00BF}" type="datetimeFigureOut">
              <a:rPr lang="sk-SK" smtClean="0"/>
              <a:pPr/>
              <a:t>10. 11. 2011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5B09-A630-4697-94EB-1A641B8FB6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7" name="Zástupný symbol obsah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2FF7-1855-47D3-A621-8E13EE5B00BF}" type="datetimeFigureOut">
              <a:rPr lang="sk-SK" smtClean="0"/>
              <a:pPr/>
              <a:t>10. 11. 2011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3A85B09-A630-4697-94EB-1A641B8FB6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9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2FF7-1855-47D3-A621-8E13EE5B00BF}" type="datetimeFigureOut">
              <a:rPr lang="sk-SK" smtClean="0"/>
              <a:pPr/>
              <a:t>10. 11. 2011</a:t>
            </a:fld>
            <a:endParaRPr lang="sk-SK"/>
          </a:p>
        </p:txBody>
      </p:sp>
      <p:sp>
        <p:nvSpPr>
          <p:cNvPr id="11" name="Zástupný symbol päty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5B09-A630-4697-94EB-1A641B8FB69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2FF7-1855-47D3-A621-8E13EE5B00BF}" type="datetimeFigureOut">
              <a:rPr lang="sk-SK" smtClean="0"/>
              <a:pPr/>
              <a:t>10. 11. 2011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5B09-A630-4697-94EB-1A641B8FB6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25" name="Zástupný symbol tex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8" name="Zástupný symbol obsah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2FF7-1855-47D3-A621-8E13EE5B00BF}" type="datetimeFigureOut">
              <a:rPr lang="sk-SK" smtClean="0"/>
              <a:pPr/>
              <a:t>10. 11. 2011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3A85B09-A630-4697-94EB-1A641B8FB69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2FF7-1855-47D3-A621-8E13EE5B00BF}" type="datetimeFigureOut">
              <a:rPr lang="sk-SK" smtClean="0"/>
              <a:pPr/>
              <a:t>10. 11. 2011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5B09-A630-4697-94EB-1A641B8FB6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2FF7-1855-47D3-A621-8E13EE5B00BF}" type="datetimeFigureOut">
              <a:rPr lang="sk-SK" smtClean="0"/>
              <a:pPr/>
              <a:t>10. 11. 2011</a:t>
            </a:fld>
            <a:endParaRPr lang="sk-SK"/>
          </a:p>
        </p:txBody>
      </p:sp>
      <p:sp>
        <p:nvSpPr>
          <p:cNvPr id="24" name="Zástupný symbol päty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5B09-A630-4697-94EB-1A641B8FB6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2FF7-1855-47D3-A621-8E13EE5B00BF}" type="datetimeFigureOut">
              <a:rPr lang="sk-SK" smtClean="0"/>
              <a:pPr/>
              <a:t>10. 11. 2011</a:t>
            </a:fld>
            <a:endParaRPr lang="sk-SK"/>
          </a:p>
        </p:txBody>
      </p:sp>
      <p:sp>
        <p:nvSpPr>
          <p:cNvPr id="29" name="Zástupný symbol päty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5B09-A630-4697-94EB-1A641B8FB6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obrázka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2FF7-1855-47D3-A621-8E13EE5B00BF}" type="datetimeFigureOut">
              <a:rPr lang="sk-SK" smtClean="0"/>
              <a:pPr/>
              <a:t>10. 11. 2011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5B09-A630-4697-94EB-1A641B8FB69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1" name="Zástupný symbol dátum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AA2FF7-1855-47D3-A621-8E13EE5B00BF}" type="datetimeFigureOut">
              <a:rPr lang="sk-SK" smtClean="0"/>
              <a:pPr/>
              <a:t>10. 11. 2011</a:t>
            </a:fld>
            <a:endParaRPr lang="sk-SK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3A85B09-A630-4697-94EB-1A641B8FB69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nadpi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2780928"/>
            <a:ext cx="8458200" cy="1222375"/>
          </a:xfrm>
        </p:spPr>
        <p:txBody>
          <a:bodyPr/>
          <a:lstStyle/>
          <a:p>
            <a:pPr algn="ctr"/>
            <a:r>
              <a:rPr lang="sk-SK" b="1" dirty="0" err="1" smtClean="0"/>
              <a:t>PompEje</a:t>
            </a:r>
            <a:r>
              <a:rPr lang="sk-SK" b="1" dirty="0" smtClean="0"/>
              <a:t> – Staré mesto</a:t>
            </a:r>
            <a:endParaRPr lang="sk-SK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Poloha Mesta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Pompeje ležia v oblastí Apeninského polostrova v Kampánii v provincii Neapol.</a:t>
            </a:r>
          </a:p>
          <a:p>
            <a:pPr>
              <a:buFont typeface="Wingdings" pitchFamily="2" charset="2"/>
              <a:buChar char="§"/>
            </a:pPr>
            <a:endParaRPr lang="sk-SK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Zo západnej strany obmýva Pompeje more, na východnej strane sú pahorky a na severnej svahy Vezuvu</a:t>
            </a:r>
          </a:p>
          <a:p>
            <a:pPr>
              <a:buFont typeface="Wingdings" pitchFamily="2" charset="2"/>
              <a:buChar char="§"/>
            </a:pPr>
            <a:endParaRPr lang="sk-SK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sk-SK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sk-SK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 descr="http://www.accommodationz.com/staticgmap/150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429000"/>
            <a:ext cx="428625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Dejiny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Prvé stopy osídlenia tohto územia pochádzajú z 3. tisícročia pred Kristom.</a:t>
            </a:r>
          </a:p>
          <a:p>
            <a:pPr>
              <a:buFont typeface="Wingdings" pitchFamily="2" charset="2"/>
              <a:buChar char="§"/>
            </a:pPr>
            <a:endParaRPr lang="sk-SK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Nachádzalo sa tu viacero rôznorodých kmeňov ako: </a:t>
            </a:r>
            <a:r>
              <a:rPr lang="sk-SK" sz="2000" dirty="0" err="1" smtClean="0">
                <a:latin typeface="Arial" pitchFamily="34" charset="0"/>
                <a:cs typeface="Arial" pitchFamily="34" charset="0"/>
              </a:rPr>
              <a:t>Oskovia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, Etruskovia, </a:t>
            </a:r>
            <a:r>
              <a:rPr lang="sk-SK" sz="2000" dirty="0" err="1" smtClean="0">
                <a:latin typeface="Arial" pitchFamily="34" charset="0"/>
                <a:cs typeface="Arial" pitchFamily="34" charset="0"/>
              </a:rPr>
              <a:t>Samniti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...</a:t>
            </a:r>
          </a:p>
          <a:p>
            <a:pPr>
              <a:buFont typeface="Wingdings" pitchFamily="2" charset="2"/>
              <a:buChar char="§"/>
            </a:pPr>
            <a:endParaRPr lang="sk-SK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Hlavne námestie malo obdĺžnikový tvar a ulice boli viac-menej usporiadaného systému. Neskôr  boli Pompeje obohnané mocnými hradbami s dĺžkou viac ako tri kilometre v ktorých bolo osem mestských brán.</a:t>
            </a:r>
          </a:p>
          <a:p>
            <a:pPr>
              <a:buFont typeface="Wingdings" pitchFamily="2" charset="2"/>
              <a:buChar char="§"/>
            </a:pPr>
            <a:endParaRPr lang="sk-SK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sk-SK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obsahu 4" descr="230px-Via_Stabbiana_Pompeii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88024" y="1916832"/>
            <a:ext cx="4067944" cy="263532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Pompejský dom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000" dirty="0" smtClean="0">
                <a:latin typeface="Arial" pitchFamily="34" charset="0"/>
                <a:cs typeface="Arial" pitchFamily="34" charset="0"/>
              </a:rPr>
              <a:t>Úroveň vybavenosti domu vrátane zachovaných umeleckých diel, nábytku i stavebných prvkov sú jasným dôkazom zvykov, bohatstva a sociálnej príslušnosti jeho majiteľa. Objavené domy boli často nazvané podľa umeleckých diel, ktoré sa v nich našli napr. </a:t>
            </a:r>
            <a:r>
              <a:rPr lang="sv-SE" sz="2000" i="1" dirty="0" smtClean="0"/>
              <a:t>Faunov dom</a:t>
            </a:r>
            <a:r>
              <a:rPr lang="sv-SE" sz="2000" dirty="0" smtClean="0"/>
              <a:t>, </a:t>
            </a:r>
            <a:r>
              <a:rPr lang="sv-SE" sz="2000" i="1" dirty="0" smtClean="0"/>
              <a:t>Dom Tragického básnika</a:t>
            </a:r>
            <a:r>
              <a:rPr lang="sk-SK" sz="2000" i="1" dirty="0" smtClean="0"/>
              <a:t>.</a:t>
            </a:r>
          </a:p>
          <a:p>
            <a:endParaRPr lang="sk-SK" sz="2000" i="1" dirty="0" smtClean="0">
              <a:latin typeface="Arial" pitchFamily="34" charset="0"/>
              <a:cs typeface="Arial" pitchFamily="34" charset="0"/>
            </a:endParaRPr>
          </a:p>
          <a:p>
            <a:r>
              <a:rPr lang="sk-SK" sz="2000" dirty="0" smtClean="0"/>
              <a:t>Dom často zaberal pomerne veľkú plochu, ktorú tvorila: hlavný vchod, centrálny, priestor, spálňa, najposvätnejšia miestnosť rodiny, jedáleň a dôležitým priestorom bola záhrada s  fontánou, ktorá slúžila na relax a bola obohacovaná umeleckými doplnkami.</a:t>
            </a:r>
            <a:endParaRPr lang="sk-SK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32656"/>
            <a:ext cx="8686800" cy="1426989"/>
          </a:xfrm>
        </p:spPr>
        <p:txBody>
          <a:bodyPr>
            <a:normAutofit fontScale="85000" lnSpcReduction="10000"/>
          </a:bodyPr>
          <a:lstStyle/>
          <a:p>
            <a:r>
              <a:rPr lang="sk-SK" dirty="0" smtClean="0"/>
              <a:t>Obetovanie </a:t>
            </a:r>
            <a:r>
              <a:rPr lang="sk-SK" dirty="0" err="1" smtClean="0"/>
              <a:t>Ifigénie</a:t>
            </a:r>
            <a:r>
              <a:rPr lang="sk-SK" dirty="0" smtClean="0"/>
              <a:t>, freska z obdobia po r. 62 po Kr. pochádzajúca z Domu Tragického básnika, dnes v Národnom archeologickom múzeu v Neapole</a:t>
            </a:r>
            <a:endParaRPr lang="sk-SK" dirty="0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132856"/>
            <a:ext cx="4912965" cy="4409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Katastrofy mesta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sk-SK" sz="2000" b="1" dirty="0" smtClean="0">
                <a:latin typeface="Arial" pitchFamily="34" charset="0"/>
                <a:cs typeface="Arial" pitchFamily="34" charset="0"/>
              </a:rPr>
              <a:t>Prvá tragédia: 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Mesto prežívalo veľký prerod, keď jeho sľubný vývoj narušilo 5. februára 62 po Kr. zemetrasenie. Veľká časť mesta sa premenila na hromadu trosiek.</a:t>
            </a:r>
          </a:p>
          <a:p>
            <a:pPr>
              <a:buFont typeface="Wingdings" pitchFamily="2" charset="2"/>
              <a:buChar char="§"/>
            </a:pPr>
            <a:endParaRPr lang="sk-SK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sk-SK" sz="2000" b="1" dirty="0" smtClean="0">
                <a:latin typeface="Arial" pitchFamily="34" charset="0"/>
                <a:cs typeface="Arial" pitchFamily="34" charset="0"/>
              </a:rPr>
              <a:t>Druha tragédia: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 Mesto sa ešte nestihlo definitívne spamätať z predošlej katastrofy a prišla druhá a nenapraviteľná apokalypsa. 24. augusta 79 nastala fatálna erupcia severne sa vypínajúceho Vezuvu. Sopka, ktorá bola po stáročia považovaná za vyhasnutú, sa v uvedený deň krátko popoludní prebudila k životu a vybuchla s neúprosne ničivou silou. Skaza trvala tri dni, potom nastalo ticho. Pompeje, zničené už v prvý deň, boli zasypané šesťmetrovou vrstvou jemného sopečného popola, kameňov a bahna zmiešaných s vodou</a:t>
            </a:r>
            <a:endParaRPr lang="sk-SK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obsahu 4" descr="200px-Pompeii_the_last_day_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48064" y="1844824"/>
            <a:ext cx="3307470" cy="36712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Významné budovy</a:t>
            </a:r>
            <a:endParaRPr lang="sk-SK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2000" b="1" dirty="0" smtClean="0">
                <a:latin typeface="Arial" pitchFamily="34" charset="0"/>
                <a:cs typeface="Arial" pitchFamily="34" charset="0"/>
              </a:rPr>
              <a:t>	Hlavne fórum</a:t>
            </a:r>
            <a:endParaRPr lang="sk-SK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sk-SK" sz="2000" b="1" dirty="0" smtClean="0">
                <a:latin typeface="Arial" pitchFamily="34" charset="0"/>
                <a:cs typeface="Arial" pitchFamily="34" charset="0"/>
              </a:rPr>
              <a:t>Jupiterov chrám</a:t>
            </a:r>
          </a:p>
          <a:p>
            <a:pPr>
              <a:buNone/>
            </a:pPr>
            <a:r>
              <a:rPr lang="sk-SK" sz="2000" b="1" dirty="0" smtClean="0">
                <a:latin typeface="Arial" pitchFamily="34" charset="0"/>
                <a:cs typeface="Arial" pitchFamily="34" charset="0"/>
              </a:rPr>
              <a:t>	Bazilika</a:t>
            </a:r>
          </a:p>
          <a:p>
            <a:pPr>
              <a:buNone/>
            </a:pPr>
            <a:r>
              <a:rPr lang="sk-SK" sz="2000" b="1" dirty="0" smtClean="0">
                <a:latin typeface="Arial" pitchFamily="34" charset="0"/>
                <a:cs typeface="Arial" pitchFamily="34" charset="0"/>
              </a:rPr>
              <a:t>	Apolónov chrám</a:t>
            </a:r>
          </a:p>
          <a:p>
            <a:pPr>
              <a:buNone/>
            </a:pPr>
            <a:r>
              <a:rPr lang="sk-SK" sz="2000" b="1" dirty="0" smtClean="0">
                <a:latin typeface="Arial" pitchFamily="34" charset="0"/>
                <a:cs typeface="Arial" pitchFamily="34" charset="0"/>
              </a:rPr>
              <a:t>	Faunov dom</a:t>
            </a:r>
          </a:p>
          <a:p>
            <a:pPr>
              <a:buNone/>
            </a:pPr>
            <a:r>
              <a:rPr lang="sk-SK" sz="2000" b="1" dirty="0" smtClean="0">
                <a:latin typeface="Arial" pitchFamily="34" charset="0"/>
                <a:cs typeface="Arial" pitchFamily="34" charset="0"/>
              </a:rPr>
              <a:t>	Dom </a:t>
            </a:r>
            <a:r>
              <a:rPr lang="sk-SK" sz="2000" b="1" dirty="0" err="1" smtClean="0">
                <a:latin typeface="Arial" pitchFamily="34" charset="0"/>
                <a:cs typeface="Arial" pitchFamily="34" charset="0"/>
              </a:rPr>
              <a:t>Vettiov</a:t>
            </a:r>
            <a:endParaRPr lang="sk-SK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2000" b="1" dirty="0" smtClean="0">
                <a:latin typeface="Arial" pitchFamily="34" charset="0"/>
                <a:cs typeface="Arial" pitchFamily="34" charset="0"/>
              </a:rPr>
              <a:t>	Trojuholníkové fórum</a:t>
            </a:r>
          </a:p>
          <a:p>
            <a:pPr>
              <a:buNone/>
            </a:pPr>
            <a:endParaRPr lang="sk-SK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sk-SK" sz="2000" b="1" dirty="0" smtClean="0">
                <a:latin typeface="Arial" pitchFamily="34" charset="0"/>
                <a:cs typeface="Arial" pitchFamily="34" charset="0"/>
              </a:rPr>
              <a:t>Zaujímavosti:</a:t>
            </a:r>
          </a:p>
          <a:p>
            <a:pPr>
              <a:buNone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	Najdlhšou ulicou bola </a:t>
            </a:r>
            <a:r>
              <a:rPr lang="it-IT" sz="2000" i="1" dirty="0" smtClean="0">
                <a:latin typeface="Arial" pitchFamily="34" charset="0"/>
                <a:cs typeface="Arial" pitchFamily="34" charset="0"/>
              </a:rPr>
              <a:t>Via dell′ Abbondanza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it-IT" sz="2000" i="1" dirty="0" smtClean="0">
                <a:latin typeface="Arial" pitchFamily="34" charset="0"/>
                <a:cs typeface="Arial" pitchFamily="34" charset="0"/>
              </a:rPr>
              <a:t>Ulica hojnosti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	Prvou významnou stavbou smerom od fóra boli </a:t>
            </a:r>
            <a:r>
              <a:rPr lang="sk-SK" sz="2000" i="1" dirty="0" err="1" smtClean="0">
                <a:latin typeface="Arial" pitchFamily="34" charset="0"/>
                <a:cs typeface="Arial" pitchFamily="34" charset="0"/>
              </a:rPr>
              <a:t>Thermae</a:t>
            </a:r>
            <a:r>
              <a:rPr lang="sk-SK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2000" i="1" dirty="0" err="1" smtClean="0">
                <a:latin typeface="Arial" pitchFamily="34" charset="0"/>
                <a:cs typeface="Arial" pitchFamily="34" charset="0"/>
              </a:rPr>
              <a:t>Stabiane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sk-SK" sz="2000" i="1" dirty="0" err="1" smtClean="0">
                <a:latin typeface="Arial" pitchFamily="34" charset="0"/>
                <a:cs typeface="Arial" pitchFamily="34" charset="0"/>
              </a:rPr>
              <a:t>Stabijské</a:t>
            </a:r>
            <a:r>
              <a:rPr lang="sk-SK" sz="2000" i="1" dirty="0" smtClean="0">
                <a:latin typeface="Arial" pitchFamily="34" charset="0"/>
                <a:cs typeface="Arial" pitchFamily="34" charset="0"/>
              </a:rPr>
              <a:t> kúpele</a:t>
            </a:r>
            <a:endParaRPr lang="sk-SK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sk-SK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836712"/>
            <a:ext cx="8686800" cy="524341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sk-SK" sz="7200" b="1" cap="all" dirty="0" smtClean="0"/>
          </a:p>
          <a:p>
            <a:pPr algn="ctr">
              <a:buNone/>
            </a:pPr>
            <a:r>
              <a:rPr lang="sk-SK" sz="7200" b="1" cap="all" dirty="0" err="1" smtClean="0"/>
              <a:t>ĎakujemE</a:t>
            </a:r>
            <a:r>
              <a:rPr lang="sk-SK" sz="7200" b="1" cap="all" dirty="0" smtClean="0"/>
              <a:t>  </a:t>
            </a:r>
            <a:r>
              <a:rPr lang="sk-SK" sz="7200" b="1" cap="all" dirty="0" smtClean="0"/>
              <a:t>za </a:t>
            </a:r>
          </a:p>
          <a:p>
            <a:pPr algn="ctr">
              <a:buNone/>
            </a:pPr>
            <a:r>
              <a:rPr lang="sk-SK" sz="7200" b="1" cap="all" dirty="0" smtClean="0"/>
              <a:t>pozornosť</a:t>
            </a:r>
            <a:endParaRPr lang="sk-SK" sz="7200" b="1" cap="al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ovanie">
  <a:themeElements>
    <a:clrScheme name="Cestovani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ovani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ovani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116</TotalTime>
  <Words>338</Words>
  <Application>Microsoft Office PowerPoint</Application>
  <PresentationFormat>Prezentácia na obrazovke (4:3)</PresentationFormat>
  <Paragraphs>37</Paragraphs>
  <Slides>8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Cestovanie</vt:lpstr>
      <vt:lpstr>PompEje – Staré mesto</vt:lpstr>
      <vt:lpstr>Poloha Mesta</vt:lpstr>
      <vt:lpstr>Dejiny</vt:lpstr>
      <vt:lpstr>Pompejský dom</vt:lpstr>
      <vt:lpstr>Snímka 5</vt:lpstr>
      <vt:lpstr>Katastrofy mesta</vt:lpstr>
      <vt:lpstr>Významné budovy</vt:lpstr>
      <vt:lpstr>Snímka 8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Valued Acer Customer</dc:creator>
  <cp:lastModifiedBy>Milan HANZELI</cp:lastModifiedBy>
  <cp:revision>12</cp:revision>
  <dcterms:created xsi:type="dcterms:W3CDTF">2011-11-09T08:44:29Z</dcterms:created>
  <dcterms:modified xsi:type="dcterms:W3CDTF">2011-11-10T18:46:16Z</dcterms:modified>
</cp:coreProperties>
</file>