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 autoAdjust="0"/>
    <p:restoredTop sz="79754" autoAdjust="0"/>
  </p:normalViewPr>
  <p:slideViewPr>
    <p:cSldViewPr>
      <p:cViewPr varScale="1">
        <p:scale>
          <a:sx n="62" d="100"/>
          <a:sy n="62" d="100"/>
        </p:scale>
        <p:origin x="-12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D2F90-ED9C-4E74-B26A-628B41A997CF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A265C-1474-451D-9FF4-A232C2916A1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7580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A265C-1474-451D-9FF4-A232C2916A18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A265C-1474-451D-9FF4-A232C2916A18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3232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D366-E7F0-42C6-8DF6-ED7F58718B8C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281D-59F0-4527-9CFF-01CBB77A3CE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sk-SK" sz="7200" dirty="0" smtClean="0"/>
              <a:t>NEAPOL</a:t>
            </a:r>
            <a:endParaRPr lang="sk-SK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Spaccanapoli</a:t>
            </a:r>
            <a:endParaRPr lang="sk-SK" dirty="0"/>
          </a:p>
        </p:txBody>
      </p:sp>
      <p:pic>
        <p:nvPicPr>
          <p:cNvPr id="10" name="Zástupný symbol obsahu 9" descr="Spaccanapol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4320480" cy="4080423"/>
          </a:xfrm>
        </p:spPr>
      </p:pic>
      <p:sp>
        <p:nvSpPr>
          <p:cNvPr id="8" name="BlokTextu 7"/>
          <p:cNvSpPr txBox="1"/>
          <p:nvPr/>
        </p:nvSpPr>
        <p:spPr>
          <a:xfrm>
            <a:off x="395536" y="119675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 Dlhá </a:t>
            </a:r>
            <a:r>
              <a:rPr lang="sk-SK" dirty="0"/>
              <a:t>úzka ulica, prechádzajúca historickým centrom je dobrým začiatkom.</a:t>
            </a:r>
            <a:r>
              <a:rPr lang="sk-SK" b="1" dirty="0"/>
              <a:t> Táto ulica je ako život sám</a:t>
            </a:r>
            <a:r>
              <a:rPr lang="sk-SK" dirty="0"/>
              <a:t>, hlučná, špinavá, chaotická, vibrujúca, krásna a elegantná.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Castel</a:t>
            </a:r>
            <a:r>
              <a:rPr lang="sk-SK" dirty="0"/>
              <a:t> </a:t>
            </a:r>
            <a:r>
              <a:rPr lang="sk-SK" dirty="0" err="1" smtClean="0"/>
              <a:t>Nuovo</a:t>
            </a:r>
            <a:endParaRPr lang="sk-SK" dirty="0"/>
          </a:p>
        </p:txBody>
      </p:sp>
      <p:pic>
        <p:nvPicPr>
          <p:cNvPr id="4" name="Zástupný symbol obsahu 3" descr="Naples-Castel_Nuo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7128792" cy="4073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Neapolský dóm</a:t>
            </a:r>
          </a:p>
        </p:txBody>
      </p:sp>
      <p:pic>
        <p:nvPicPr>
          <p:cNvPr id="4" name="Zástupný symbol obsahu 3" descr="450px-Duomo_di_Napoli_(facciata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3528392" cy="4704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Kost</a:t>
            </a:r>
            <a:r>
              <a:rPr lang="sk-SK" dirty="0" smtClean="0"/>
              <a:t>o</a:t>
            </a:r>
            <a:r>
              <a:rPr lang="it-IT" dirty="0" smtClean="0"/>
              <a:t>l </a:t>
            </a:r>
            <a:r>
              <a:rPr lang="it-IT" dirty="0"/>
              <a:t>San Francesco di </a:t>
            </a:r>
            <a:r>
              <a:rPr lang="it-IT" dirty="0" smtClean="0"/>
              <a:t>Paola</a:t>
            </a:r>
            <a:endParaRPr lang="sk-SK" dirty="0"/>
          </a:p>
        </p:txBody>
      </p:sp>
      <p:pic>
        <p:nvPicPr>
          <p:cNvPr id="6" name="Zástupný symbol obsahu 5" descr="Napoli_piazza_plebisci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00200"/>
            <a:ext cx="68407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Divadlo sv. Karla (San Carlo</a:t>
            </a:r>
            <a:r>
              <a:rPr lang="it-IT" dirty="0" smtClean="0"/>
              <a:t>)</a:t>
            </a:r>
            <a:endParaRPr lang="sk-SK" dirty="0"/>
          </a:p>
        </p:txBody>
      </p:sp>
      <p:pic>
        <p:nvPicPr>
          <p:cNvPr id="4" name="Zástupný symbol obsahu 3" descr="800px-Teatr_San_Carlo_Neap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386" y="1600200"/>
            <a:ext cx="6477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9600" dirty="0" smtClean="0">
                <a:latin typeface="AR CHRISTY" pitchFamily="2" charset="0"/>
              </a:rPr>
              <a:t>KONIEC</a:t>
            </a:r>
            <a:endParaRPr lang="sk-SK" sz="9600" dirty="0">
              <a:latin typeface="AR CHRISTY" pitchFamily="2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ĎAKUJEME ZA POZORNOSŤ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483768" y="5301208"/>
            <a:ext cx="5796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smtClean="0">
                <a:latin typeface="AR CHRISTY" pitchFamily="2" charset="0"/>
              </a:rPr>
              <a:t>    Made in </a:t>
            </a:r>
            <a:r>
              <a:rPr lang="sk-SK" sz="3000" b="1" dirty="0" err="1" smtClean="0">
                <a:latin typeface="AR CHRISTY" pitchFamily="2" charset="0"/>
              </a:rPr>
              <a:t>Room</a:t>
            </a:r>
            <a:r>
              <a:rPr lang="sk-SK" sz="3000" b="1" dirty="0" smtClean="0">
                <a:latin typeface="AR CHRISTY" pitchFamily="2" charset="0"/>
              </a:rPr>
              <a:t> 320</a:t>
            </a:r>
          </a:p>
          <a:p>
            <a:r>
              <a:rPr lang="sk-SK" sz="3000" b="1" dirty="0" smtClean="0">
                <a:latin typeface="AR CHRISTY" pitchFamily="2" charset="0"/>
              </a:rPr>
              <a:t> </a:t>
            </a:r>
            <a:r>
              <a:rPr lang="sk-SK" sz="3000" b="1" dirty="0" err="1" smtClean="0">
                <a:latin typeface="AR CHRISTY" pitchFamily="2" charset="0"/>
              </a:rPr>
              <a:t>Ernie</a:t>
            </a:r>
            <a:r>
              <a:rPr lang="sk-SK" sz="3000" b="1" dirty="0" smtClean="0">
                <a:latin typeface="AR CHRISTY" pitchFamily="2" charset="0"/>
              </a:rPr>
              <a:t>, </a:t>
            </a:r>
            <a:r>
              <a:rPr lang="sk-SK" sz="3000" b="1" dirty="0" err="1" smtClean="0">
                <a:latin typeface="AR CHRISTY" pitchFamily="2" charset="0"/>
              </a:rPr>
              <a:t>Pete</a:t>
            </a:r>
            <a:r>
              <a:rPr lang="sk-SK" sz="3000" b="1" dirty="0" smtClean="0">
                <a:latin typeface="AR CHRISTY" pitchFamily="2" charset="0"/>
              </a:rPr>
              <a:t>, </a:t>
            </a:r>
            <a:r>
              <a:rPr lang="sk-SK" sz="3000" b="1" dirty="0" err="1" smtClean="0">
                <a:latin typeface="AR CHRISTY" pitchFamily="2" charset="0"/>
              </a:rPr>
              <a:t>Šani</a:t>
            </a:r>
            <a:r>
              <a:rPr lang="sk-SK" sz="3000" b="1" dirty="0" smtClean="0">
                <a:latin typeface="AR CHRISTY" pitchFamily="2" charset="0"/>
              </a:rPr>
              <a:t>, </a:t>
            </a:r>
            <a:r>
              <a:rPr lang="sk-SK" sz="3000" b="1" dirty="0" err="1" smtClean="0">
                <a:latin typeface="AR CHRISTY" pitchFamily="2" charset="0"/>
              </a:rPr>
              <a:t>Vladis</a:t>
            </a:r>
            <a:endParaRPr lang="sk-SK" sz="3000" b="1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5486400" cy="350714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NEAPOL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Zástupný symbol obrázka 4" descr="Napoli.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778" r="8778"/>
          <a:stretch>
            <a:fillRect/>
          </a:stretch>
        </p:blipFill>
        <p:spPr>
          <a:xfrm>
            <a:off x="395536" y="159276"/>
            <a:ext cx="8568952" cy="4781891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63688" y="5301208"/>
            <a:ext cx="6624736" cy="155679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185 km od Ríma;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35 km od </a:t>
            </a:r>
            <a:r>
              <a:rPr lang="sk-SK" dirty="0" err="1" smtClean="0"/>
              <a:t>Caserty</a:t>
            </a:r>
            <a:r>
              <a:rPr lang="sk-SK" dirty="0" smtClean="0"/>
              <a:t> (kde sa nachádzame);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Prístavné mesto v južnom Taliansku na pobreží </a:t>
            </a:r>
            <a:r>
              <a:rPr lang="sk-SK" dirty="0" err="1" smtClean="0"/>
              <a:t>Tyrrhenského</a:t>
            </a:r>
            <a:r>
              <a:rPr lang="sk-SK" dirty="0" smtClean="0"/>
              <a:t> mora;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Hlavné mesto regiónu  </a:t>
            </a:r>
            <a:r>
              <a:rPr lang="sk-SK" dirty="0" err="1" smtClean="0"/>
              <a:t>Kampánia</a:t>
            </a:r>
            <a:r>
              <a:rPr lang="sk-SK" dirty="0" smtClean="0"/>
              <a:t>, hl. hospodárske  centrum juhu Talianska;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Rozloha 117km2;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Obyvatelia 962 tisíc</a:t>
            </a:r>
            <a:r>
              <a:rPr lang="sk-SK" dirty="0" smtClean="0"/>
              <a:t>;</a:t>
            </a:r>
            <a:endParaRPr lang="sk-SK" dirty="0" smtClean="0"/>
          </a:p>
          <a:p>
            <a:pPr marL="342900" indent="-342900">
              <a:buFont typeface="Arial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itchFamily="34" charset="0"/>
              <a:buChar char="•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sk-SK" dirty="0" smtClean="0"/>
              <a:t>Taliansko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0188" cy="639762"/>
          </a:xfrm>
        </p:spPr>
        <p:txBody>
          <a:bodyPr/>
          <a:lstStyle/>
          <a:p>
            <a:r>
              <a:rPr lang="sk-SK" dirty="0" smtClean="0"/>
              <a:t>Erb</a:t>
            </a:r>
            <a:endParaRPr lang="sk-SK" dirty="0"/>
          </a:p>
        </p:txBody>
      </p:sp>
      <p:pic>
        <p:nvPicPr>
          <p:cNvPr id="10" name="Zástupný symbol obsahu 9" descr="428px-CoA_Città_di_Napoli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1187" y="2174875"/>
            <a:ext cx="3252214" cy="3951288"/>
          </a:xfrm>
        </p:spPr>
      </p:pic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Vlajka</a:t>
            </a:r>
            <a:endParaRPr lang="sk-SK" dirty="0"/>
          </a:p>
        </p:txBody>
      </p:sp>
      <p:pic>
        <p:nvPicPr>
          <p:cNvPr id="11" name="Zástupný symbol obsahu 10" descr="600px-Flag_of_Naples.sv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  <p:pic>
        <p:nvPicPr>
          <p:cNvPr id="1026" name="Picture 2" descr="C:\Users\Santa Claus\Desktop\800px-Flag_of_Ital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4664"/>
            <a:ext cx="1440160" cy="96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DEJINY</a:t>
            </a:r>
            <a:endParaRPr lang="sk-SK" dirty="0"/>
          </a:p>
        </p:txBody>
      </p:sp>
      <p:pic>
        <p:nvPicPr>
          <p:cNvPr id="9" name="Zástupný symbol obsahu 8" descr="Neapol_–_Florencia_–_Benat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352928" cy="2893887"/>
          </a:xfrm>
        </p:spPr>
      </p:pic>
      <p:sp>
        <p:nvSpPr>
          <p:cNvPr id="11" name="BlokTextu 10"/>
          <p:cNvSpPr txBox="1"/>
          <p:nvPr/>
        </p:nvSpPr>
        <p:spPr>
          <a:xfrm>
            <a:off x="1979712" y="4797152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  Mesto založené </a:t>
            </a:r>
            <a:r>
              <a:rPr lang="sk-SK" dirty="0" smtClean="0"/>
              <a:t>G</a:t>
            </a:r>
            <a:r>
              <a:rPr lang="sk-SK" dirty="0" smtClean="0"/>
              <a:t>rékmi </a:t>
            </a:r>
            <a:r>
              <a:rPr lang="sk-SK" dirty="0" smtClean="0"/>
              <a:t>ako kolónia;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 V 5st. pred </a:t>
            </a:r>
            <a:r>
              <a:rPr lang="sk-SK" dirty="0" smtClean="0"/>
              <a:t>K</a:t>
            </a:r>
            <a:r>
              <a:rPr lang="sk-SK" dirty="0" smtClean="0"/>
              <a:t>ristom</a:t>
            </a:r>
            <a:r>
              <a:rPr lang="sk-SK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 Od 6st. súčasťou Byzantskej ríše;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 Od 10st. </a:t>
            </a:r>
            <a:r>
              <a:rPr lang="sk-SK" dirty="0" smtClean="0"/>
              <a:t>súčasťou </a:t>
            </a:r>
            <a:r>
              <a:rPr lang="sk-SK" dirty="0" smtClean="0"/>
              <a:t>arcidiecézy;	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 Od 1861 súčasť zjednoteného Talianska;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KULTÚRA</a:t>
            </a:r>
            <a:endParaRPr lang="sk-SK" dirty="0"/>
          </a:p>
        </p:txBody>
      </p:sp>
      <p:pic>
        <p:nvPicPr>
          <p:cNvPr id="4" name="Zástupný symbol obsahu 3" descr="capri_neapol_Venezia_veduta_ae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1"/>
            <a:ext cx="8280919" cy="3556992"/>
          </a:xfrm>
        </p:spPr>
      </p:pic>
      <p:sp>
        <p:nvSpPr>
          <p:cNvPr id="5" name="BlokTextu 4"/>
          <p:cNvSpPr txBox="1"/>
          <p:nvPr/>
        </p:nvSpPr>
        <p:spPr>
          <a:xfrm>
            <a:off x="539552" y="537321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smtClean="0"/>
              <a:t>Bohatý </a:t>
            </a:r>
            <a:r>
              <a:rPr lang="sk-SK" dirty="0" smtClean="0"/>
              <a:t>na kultúrne pamiatky;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Neapol preslávila PIZZA a pesnička </a:t>
            </a:r>
            <a:r>
              <a:rPr lang="sk-SK" dirty="0" smtClean="0"/>
              <a:t>O </a:t>
            </a:r>
            <a:r>
              <a:rPr lang="sk-SK" dirty="0" err="1" smtClean="0"/>
              <a:t>solemio</a:t>
            </a:r>
            <a:r>
              <a:rPr lang="sk-SK" dirty="0"/>
              <a:t>;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Zápis </a:t>
            </a:r>
            <a:r>
              <a:rPr lang="sk-SK" dirty="0"/>
              <a:t>do zoznamu historického dedičstva </a:t>
            </a:r>
            <a:r>
              <a:rPr lang="sk-SK" dirty="0" smtClean="0"/>
              <a:t>UNESCO;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História sa mieša zo súčasnosťou v úžasnom pomere;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OBYVATELIA</a:t>
            </a:r>
            <a:endParaRPr lang="sk-SK" dirty="0"/>
          </a:p>
        </p:txBody>
      </p:sp>
      <p:pic>
        <p:nvPicPr>
          <p:cNvPr id="4" name="Zástupný symbol obsahu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552728" cy="4464496"/>
          </a:xfrm>
        </p:spPr>
      </p:pic>
      <p:sp>
        <p:nvSpPr>
          <p:cNvPr id="5" name="BlokTextu 4"/>
          <p:cNvSpPr txBox="1"/>
          <p:nvPr/>
        </p:nvSpPr>
        <p:spPr>
          <a:xfrm>
            <a:off x="539552" y="60932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 </a:t>
            </a:r>
            <a:r>
              <a:rPr lang="sk-SK" dirty="0" smtClean="0"/>
              <a:t>Taliani</a:t>
            </a:r>
            <a:r>
              <a:rPr lang="sk-SK" dirty="0" smtClean="0"/>
              <a:t>, veselí, bezprostrední, priateľskí</a:t>
            </a:r>
            <a:endParaRPr lang="sk-SK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 Študenti partnerskej školy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PRIEMYSEL</a:t>
            </a:r>
            <a:endParaRPr lang="sk-SK" dirty="0"/>
          </a:p>
        </p:txBody>
      </p:sp>
      <p:pic>
        <p:nvPicPr>
          <p:cNvPr id="4" name="Zástupný symbol obsahu 3" descr="osvetlene-veze-ropne-rafinerie-w-4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1"/>
            <a:ext cx="8280920" cy="3960440"/>
          </a:xfrm>
        </p:spPr>
      </p:pic>
      <p:sp>
        <p:nvSpPr>
          <p:cNvPr id="5" name="BlokTextu 4"/>
          <p:cNvSpPr txBox="1"/>
          <p:nvPr/>
        </p:nvSpPr>
        <p:spPr>
          <a:xfrm>
            <a:off x="467544" y="56612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Priemysel na predmestiach Neapolu zahŕňa: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Oceliarstvo, rafinérie, chemická výroba, spracovanie koží 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HAMSIK</a:t>
            </a:r>
            <a:endParaRPr lang="sk-SK" dirty="0"/>
          </a:p>
        </p:txBody>
      </p:sp>
      <p:pic>
        <p:nvPicPr>
          <p:cNvPr id="4" name="Zástupný symbol obsahu 3" descr="hamsik_marek_neapol_nacuva_fotodna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340768"/>
            <a:ext cx="5976664" cy="4183665"/>
          </a:xfrm>
        </p:spPr>
      </p:pic>
      <p:sp>
        <p:nvSpPr>
          <p:cNvPr id="5" name="BlokTextu 4"/>
          <p:cNvSpPr txBox="1"/>
          <p:nvPr/>
        </p:nvSpPr>
        <p:spPr>
          <a:xfrm>
            <a:off x="539552" y="58052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 </a:t>
            </a:r>
            <a:r>
              <a:rPr lang="sk-SK" dirty="0" smtClean="0"/>
              <a:t> Slovensko poznajú pod menom </a:t>
            </a:r>
            <a:r>
              <a:rPr lang="sk-SK" dirty="0" err="1" smtClean="0"/>
              <a:t>Hamsik</a:t>
            </a:r>
            <a:r>
              <a:rPr lang="sk-SK" dirty="0" smtClean="0"/>
              <a:t> !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 Hrá za Neapolský klub SSC NEAPOL založený roku 1944;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Pizza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 smtClean="0"/>
              <a:t>Pizza v Neapole je veľmi známa, populárna a obľúbená.</a:t>
            </a:r>
          </a:p>
          <a:p>
            <a:pPr marL="0" indent="0">
              <a:buNone/>
            </a:pPr>
            <a:r>
              <a:rPr lang="sk-SK" sz="1800" dirty="0" smtClean="0"/>
              <a:t>Jej korene siahajú do 19. storočia, kedy </a:t>
            </a:r>
            <a:r>
              <a:rPr lang="sk-SK" sz="1800" dirty="0" err="1" smtClean="0"/>
              <a:t>Raffaele</a:t>
            </a:r>
            <a:r>
              <a:rPr lang="sk-SK" sz="1800" dirty="0" smtClean="0"/>
              <a:t> </a:t>
            </a:r>
            <a:r>
              <a:rPr lang="sk-SK" sz="1800" dirty="0" err="1" smtClean="0"/>
              <a:t>Esposito</a:t>
            </a:r>
            <a:r>
              <a:rPr lang="sk-SK" sz="1800" dirty="0" smtClean="0"/>
              <a:t> robil pizze pre kráľa  </a:t>
            </a:r>
          </a:p>
          <a:p>
            <a:pPr marL="0" indent="0">
              <a:buNone/>
            </a:pPr>
            <a:r>
              <a:rPr lang="sk-SK" sz="1800" dirty="0" err="1" smtClean="0"/>
              <a:t>Umberta</a:t>
            </a:r>
            <a:r>
              <a:rPr lang="sk-SK" sz="1800" dirty="0" smtClean="0"/>
              <a:t> I. a jeho manželku, kráľovnú </a:t>
            </a:r>
            <a:r>
              <a:rPr lang="sk-SK" sz="1800" dirty="0" err="1" smtClean="0"/>
              <a:t>Margheritu</a:t>
            </a:r>
            <a:r>
              <a:rPr lang="sk-SK" sz="1800" dirty="0" smtClean="0"/>
              <a:t>, ktorí ňou boli nadšení.</a:t>
            </a:r>
          </a:p>
          <a:p>
            <a:pPr marL="0" indent="0">
              <a:buNone/>
            </a:pPr>
            <a:r>
              <a:rPr lang="sk-SK" sz="1800" dirty="0" err="1"/>
              <a:t>Esposito</a:t>
            </a:r>
            <a:r>
              <a:rPr lang="sk-SK" sz="1800" dirty="0"/>
              <a:t> piekol tri druhy </a:t>
            </a:r>
            <a:r>
              <a:rPr lang="sk-SK" sz="1800" dirty="0" smtClean="0"/>
              <a:t>pizze  </a:t>
            </a:r>
            <a:r>
              <a:rPr lang="sk-SK" sz="1800" dirty="0"/>
              <a:t>a to v národných farbách Talianska: s rajčiakmi, </a:t>
            </a:r>
            <a:r>
              <a:rPr lang="sk-SK" sz="1800" dirty="0" err="1"/>
              <a:t>mozarellou</a:t>
            </a:r>
            <a:r>
              <a:rPr lang="sk-SK" sz="1800" dirty="0"/>
              <a:t> a bazalkou</a:t>
            </a:r>
            <a:r>
              <a:rPr lang="sk-SK" sz="1800" dirty="0" smtClean="0"/>
              <a:t>.</a:t>
            </a:r>
          </a:p>
          <a:p>
            <a:pPr marL="0" indent="0">
              <a:buNone/>
            </a:pPr>
            <a:r>
              <a:rPr lang="sk-SK" sz="1800" dirty="0" smtClean="0"/>
              <a:t> </a:t>
            </a:r>
            <a:r>
              <a:rPr lang="sk-SK" sz="1800" dirty="0"/>
              <a:t>Či to bolo naozaj kvôli chuti alebo kvôli </a:t>
            </a:r>
            <a:r>
              <a:rPr lang="sk-SK" sz="1800" dirty="0" smtClean="0"/>
              <a:t>patriotickej </a:t>
            </a:r>
            <a:r>
              <a:rPr lang="sk-SK" sz="1800" dirty="0"/>
              <a:t>kráľovnej </a:t>
            </a:r>
            <a:r>
              <a:rPr lang="sk-SK" sz="1800" dirty="0" err="1" smtClean="0"/>
              <a:t>Margherite</a:t>
            </a:r>
            <a:r>
              <a:rPr lang="sk-SK" sz="1800" dirty="0"/>
              <a:t>, nevedno, ale svoj názov </a:t>
            </a:r>
            <a:r>
              <a:rPr lang="sk-SK" sz="1800" dirty="0" err="1"/>
              <a:t>Margherita</a:t>
            </a:r>
            <a:r>
              <a:rPr lang="sk-SK" sz="1800" dirty="0"/>
              <a:t> si zachovala podnes a je na svete najobjednávanejšou pizzou vôbec</a:t>
            </a:r>
            <a:r>
              <a:rPr lang="sk-SK" sz="1800" dirty="0" smtClean="0"/>
              <a:t>.</a:t>
            </a:r>
          </a:p>
          <a:p>
            <a:pPr marL="0" indent="0">
              <a:buNone/>
            </a:pPr>
            <a:endParaRPr lang="sk-SK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665984" cy="27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182" y="3717032"/>
            <a:ext cx="1905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10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305</Words>
  <Application>Microsoft Office PowerPoint</Application>
  <PresentationFormat>Prezentácia na obrazovke (4:3)</PresentationFormat>
  <Paragraphs>49</Paragraphs>
  <Slides>15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NEAPOL</vt:lpstr>
      <vt:lpstr>NEAPOL</vt:lpstr>
      <vt:lpstr>Taliansko</vt:lpstr>
      <vt:lpstr>DEJINY</vt:lpstr>
      <vt:lpstr>KULTÚRA</vt:lpstr>
      <vt:lpstr>OBYVATELIA</vt:lpstr>
      <vt:lpstr>PRIEMYSEL</vt:lpstr>
      <vt:lpstr>HAMSIK</vt:lpstr>
      <vt:lpstr>Pizza</vt:lpstr>
      <vt:lpstr>Spaccanapoli</vt:lpstr>
      <vt:lpstr>Castel Nuovo</vt:lpstr>
      <vt:lpstr>Neapolský dóm</vt:lpstr>
      <vt:lpstr>Kostol San Francesco di Paola</vt:lpstr>
      <vt:lpstr>Divadlo sv. Karla (San Carlo)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Santa Claus</dc:creator>
  <cp:lastModifiedBy>Milan HANZELI</cp:lastModifiedBy>
  <cp:revision>15</cp:revision>
  <dcterms:created xsi:type="dcterms:W3CDTF">2011-11-09T09:50:39Z</dcterms:created>
  <dcterms:modified xsi:type="dcterms:W3CDTF">2011-11-10T18:43:56Z</dcterms:modified>
</cp:coreProperties>
</file>